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8" r:id="rId4"/>
    <p:sldId id="260" r:id="rId5"/>
    <p:sldId id="259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7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5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9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8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2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0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0234-6C93-4598-BF26-43E787F9E4D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D459-96A6-43BC-858D-4BEFC752A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1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13769" t="15305" r="15485" b="16204"/>
            <a:stretch/>
          </p:blipFill>
          <p:spPr>
            <a:xfrm>
              <a:off x="0" y="0"/>
              <a:ext cx="12192000" cy="6858001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23E7110-18CB-4833-93A0-500FCB8AB298}"/>
                </a:ext>
              </a:extLst>
            </p:cNvPr>
            <p:cNvSpPr/>
            <p:nvPr/>
          </p:nvSpPr>
          <p:spPr>
            <a:xfrm>
              <a:off x="245660" y="242444"/>
              <a:ext cx="6794181" cy="685604"/>
            </a:xfrm>
            <a:prstGeom prst="rect">
              <a:avLst/>
            </a:prstGeom>
            <a:solidFill>
              <a:srgbClr val="7752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54BD372-0680-4503-990A-EF53D28B57E5}"/>
                </a:ext>
              </a:extLst>
            </p:cNvPr>
            <p:cNvSpPr/>
            <p:nvPr/>
          </p:nvSpPr>
          <p:spPr>
            <a:xfrm>
              <a:off x="245660" y="281717"/>
              <a:ext cx="67941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ontserrat Bold" panose="00000800000000000000" pitchFamily="2" charset="-52"/>
                </a:rPr>
                <a:t>МАСШТАБ </a:t>
              </a:r>
              <a:r>
                <a:rPr lang="ru-RU" dirty="0" smtClean="0">
                  <a:solidFill>
                    <a:schemeClr val="bg1"/>
                  </a:solidFill>
                  <a:latin typeface="Montserrat Bold" panose="00000800000000000000" pitchFamily="2" charset="-52"/>
                </a:rPr>
                <a:t>ЦИФРОВОЙ ТРАНСФОРМАЦИИ </a:t>
              </a:r>
              <a:r>
                <a:rPr lang="ru-RU" dirty="0">
                  <a:solidFill>
                    <a:schemeClr val="bg1"/>
                  </a:solidFill>
                  <a:latin typeface="Montserrat Bold" panose="00000800000000000000" pitchFamily="2" charset="-52"/>
                </a:rPr>
                <a:t>ОБРАЗОВАНИЯ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9" r="11918" b="30904"/>
            <a:stretch/>
          </p:blipFill>
          <p:spPr>
            <a:xfrm>
              <a:off x="786412" y="6126789"/>
              <a:ext cx="859198" cy="31432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115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A66EC19-965C-4456-9CA6-DEE91E981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74" y="1725250"/>
            <a:ext cx="4605338" cy="3096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48750" t="31952" r="5809" b="26851"/>
          <a:stretch/>
        </p:blipFill>
        <p:spPr>
          <a:xfrm>
            <a:off x="6045362" y="1861431"/>
            <a:ext cx="5540188" cy="282388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3E7110-18CB-4833-93A0-500FCB8AB298}"/>
              </a:ext>
            </a:extLst>
          </p:cNvPr>
          <p:cNvSpPr/>
          <p:nvPr/>
        </p:nvSpPr>
        <p:spPr>
          <a:xfrm>
            <a:off x="314990" y="1202030"/>
            <a:ext cx="5615163" cy="523220"/>
          </a:xfrm>
          <a:prstGeom prst="rect">
            <a:avLst/>
          </a:prstGeom>
          <a:solidFill>
            <a:srgbClr val="77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4BD372-0680-4503-990A-EF53D28B57E5}"/>
              </a:ext>
            </a:extLst>
          </p:cNvPr>
          <p:cNvSpPr/>
          <p:nvPr/>
        </p:nvSpPr>
        <p:spPr>
          <a:xfrm>
            <a:off x="314990" y="1255818"/>
            <a:ext cx="5615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tserrat Bold" panose="00000800000000000000" pitchFamily="2" charset="-52"/>
              </a:rPr>
              <a:t>Принципиальная модель университета</a:t>
            </a:r>
            <a:endParaRPr lang="ru-RU" sz="1600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3E7110-18CB-4833-93A0-500FCB8AB298}"/>
              </a:ext>
            </a:extLst>
          </p:cNvPr>
          <p:cNvSpPr/>
          <p:nvPr/>
        </p:nvSpPr>
        <p:spPr>
          <a:xfrm>
            <a:off x="314990" y="5038924"/>
            <a:ext cx="5615163" cy="523220"/>
          </a:xfrm>
          <a:prstGeom prst="rect">
            <a:avLst/>
          </a:prstGeom>
          <a:solidFill>
            <a:srgbClr val="77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54BD372-0680-4503-990A-EF53D28B57E5}"/>
              </a:ext>
            </a:extLst>
          </p:cNvPr>
          <p:cNvSpPr/>
          <p:nvPr/>
        </p:nvSpPr>
        <p:spPr>
          <a:xfrm>
            <a:off x="314990" y="4998583"/>
            <a:ext cx="561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tserrat Bold" panose="00000800000000000000" pitchFamily="2" charset="-52"/>
              </a:rPr>
              <a:t>Обучение студентов и сотрудников инструментам платформы </a:t>
            </a:r>
            <a:endParaRPr lang="ru-RU" sz="1600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23E7110-18CB-4833-93A0-500FCB8AB298}"/>
              </a:ext>
            </a:extLst>
          </p:cNvPr>
          <p:cNvSpPr/>
          <p:nvPr/>
        </p:nvSpPr>
        <p:spPr>
          <a:xfrm>
            <a:off x="6278786" y="1202030"/>
            <a:ext cx="5615163" cy="523220"/>
          </a:xfrm>
          <a:prstGeom prst="rect">
            <a:avLst/>
          </a:prstGeom>
          <a:solidFill>
            <a:srgbClr val="77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54BD372-0680-4503-990A-EF53D28B57E5}"/>
              </a:ext>
            </a:extLst>
          </p:cNvPr>
          <p:cNvSpPr/>
          <p:nvPr/>
        </p:nvSpPr>
        <p:spPr>
          <a:xfrm>
            <a:off x="6278786" y="1159601"/>
            <a:ext cx="561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tserrat Bold" panose="00000800000000000000" pitchFamily="2" charset="-52"/>
              </a:rPr>
              <a:t>Платформа управления образовательным процессом:  </a:t>
            </a:r>
            <a:r>
              <a:rPr lang="en-US" sz="1600" dirty="0" smtClean="0">
                <a:solidFill>
                  <a:schemeClr val="bg1"/>
                </a:solidFill>
                <a:latin typeface="Montserrat Bold" panose="00000800000000000000" pitchFamily="2" charset="-52"/>
              </a:rPr>
              <a:t>MODEUS (SAAS)</a:t>
            </a:r>
            <a:endParaRPr lang="ru-RU" sz="1600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23E7110-18CB-4833-93A0-500FCB8AB298}"/>
              </a:ext>
            </a:extLst>
          </p:cNvPr>
          <p:cNvSpPr/>
          <p:nvPr/>
        </p:nvSpPr>
        <p:spPr>
          <a:xfrm>
            <a:off x="6278786" y="5038924"/>
            <a:ext cx="5615163" cy="523220"/>
          </a:xfrm>
          <a:prstGeom prst="rect">
            <a:avLst/>
          </a:prstGeom>
          <a:solidFill>
            <a:srgbClr val="775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54BD372-0680-4503-990A-EF53D28B57E5}"/>
              </a:ext>
            </a:extLst>
          </p:cNvPr>
          <p:cNvSpPr/>
          <p:nvPr/>
        </p:nvSpPr>
        <p:spPr>
          <a:xfrm>
            <a:off x="6278786" y="5119606"/>
            <a:ext cx="5615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ontserrat Bold" panose="00000800000000000000" pitchFamily="2" charset="-52"/>
              </a:rPr>
              <a:t>Обратная связь со стороны пользователей</a:t>
            </a:r>
            <a:endParaRPr lang="ru-RU" sz="1600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085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0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1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9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93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Владилена Олеговна</dc:creator>
  <cp:lastModifiedBy>Князькова Анна Викторовна</cp:lastModifiedBy>
  <cp:revision>10</cp:revision>
  <dcterms:created xsi:type="dcterms:W3CDTF">2020-12-01T07:41:31Z</dcterms:created>
  <dcterms:modified xsi:type="dcterms:W3CDTF">2020-12-03T06:57:54Z</dcterms:modified>
</cp:coreProperties>
</file>